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6"/>
  </p:notesMasterIdLst>
  <p:sldIdLst>
    <p:sldId id="256" r:id="rId2"/>
    <p:sldId id="257" r:id="rId3"/>
    <p:sldId id="258" r:id="rId4"/>
    <p:sldId id="259" r:id="rId5"/>
  </p:sldIdLst>
  <p:sldSz cx="7772400" cy="8229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927"/>
    <p:restoredTop sz="77371"/>
  </p:normalViewPr>
  <p:slideViewPr>
    <p:cSldViewPr snapToGrid="0" snapToObjects="1">
      <p:cViewPr>
        <p:scale>
          <a:sx n="72" d="100"/>
          <a:sy n="72" d="100"/>
        </p:scale>
        <p:origin x="2688" y="4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C7CF22-2858-5C41-90E2-B8C7C3DEBBFE}" type="datetimeFigureOut">
              <a:rPr lang="en-US" smtClean="0"/>
              <a:t>5/11/18</a:t>
            </a:fld>
            <a:endParaRPr lang="en-US"/>
          </a:p>
        </p:txBody>
      </p:sp>
      <p:sp>
        <p:nvSpPr>
          <p:cNvPr id="4" name="Slide Image Placeholder 3"/>
          <p:cNvSpPr>
            <a:spLocks noGrp="1" noRot="1" noChangeAspect="1"/>
          </p:cNvSpPr>
          <p:nvPr>
            <p:ph type="sldImg" idx="2"/>
          </p:nvPr>
        </p:nvSpPr>
        <p:spPr>
          <a:xfrm>
            <a:off x="1971675" y="1143000"/>
            <a:ext cx="29146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399E0C-6D4C-1F48-BECD-D6B6D136E3B5}" type="slidenum">
              <a:rPr lang="en-US" smtClean="0"/>
              <a:t>‹#›</a:t>
            </a:fld>
            <a:endParaRPr lang="en-US"/>
          </a:p>
        </p:txBody>
      </p:sp>
    </p:spTree>
    <p:extLst>
      <p:ext uri="{BB962C8B-B14F-4D97-AF65-F5344CB8AC3E}">
        <p14:creationId xmlns:p14="http://schemas.microsoft.com/office/powerpoint/2010/main" val="6249400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i="1" dirty="0" smtClean="0"/>
              <a:t>Figure S1</a:t>
            </a:r>
            <a:r>
              <a:rPr lang="en-US" b="1" dirty="0" smtClean="0"/>
              <a:t>. t-SNE results for brain dataset 1. </a:t>
            </a:r>
            <a:r>
              <a:rPr lang="en-US" dirty="0" smtClean="0"/>
              <a:t>(A)</a:t>
            </a:r>
            <a:r>
              <a:rPr lang="en-US" baseline="0" dirty="0" smtClean="0"/>
              <a:t> </a:t>
            </a:r>
            <a:r>
              <a:rPr lang="en-US" dirty="0" smtClean="0"/>
              <a:t>t-SNE results on normalized and scaled gene matrix, using variable genes.</a:t>
            </a:r>
            <a:r>
              <a:rPr lang="en-US" baseline="0" dirty="0" smtClean="0"/>
              <a:t> (B) </a:t>
            </a:r>
            <a:r>
              <a:rPr lang="en-US" dirty="0" smtClean="0"/>
              <a:t>t-SNE results on master</a:t>
            </a:r>
            <a:r>
              <a:rPr lang="en-US" baseline="0" dirty="0" smtClean="0"/>
              <a:t> regulator (MR) </a:t>
            </a:r>
            <a:r>
              <a:rPr lang="en-US" dirty="0" smtClean="0"/>
              <a:t>matrix, generated</a:t>
            </a:r>
            <a:r>
              <a:rPr lang="en-US" baseline="0" dirty="0" smtClean="0"/>
              <a:t> from single regulon without target pruning. </a:t>
            </a:r>
            <a:r>
              <a:rPr lang="de-DE" baseline="0" dirty="0" smtClean="0"/>
              <a:t>(C) </a:t>
            </a:r>
            <a:r>
              <a:rPr lang="en-US" dirty="0" smtClean="0"/>
              <a:t>t-SNE results on </a:t>
            </a:r>
            <a:r>
              <a:rPr lang="en-US" baseline="0" dirty="0" smtClean="0"/>
              <a:t>MR </a:t>
            </a:r>
            <a:r>
              <a:rPr lang="en-US" dirty="0" smtClean="0"/>
              <a:t>matrix, generated</a:t>
            </a:r>
            <a:r>
              <a:rPr lang="en-US" baseline="0" dirty="0" smtClean="0"/>
              <a:t> from single regulon with target pruning. </a:t>
            </a:r>
            <a:r>
              <a:rPr lang="de-DE" baseline="0" dirty="0" smtClean="0"/>
              <a:t>(D) </a:t>
            </a:r>
            <a:r>
              <a:rPr lang="en-US" dirty="0" smtClean="0"/>
              <a:t>t-SNE results on </a:t>
            </a:r>
            <a:r>
              <a:rPr lang="en-US" baseline="0" dirty="0" smtClean="0"/>
              <a:t>MR </a:t>
            </a:r>
            <a:r>
              <a:rPr lang="en-US" dirty="0" smtClean="0"/>
              <a:t>matrix, generated</a:t>
            </a:r>
            <a:r>
              <a:rPr lang="en-US" baseline="0" dirty="0" smtClean="0"/>
              <a:t> from multiple regulons with target pruning. It suggests that target pruning is a key step for re-capturing cell-type heterogeneity.</a:t>
            </a:r>
            <a:endParaRPr lang="en-US" dirty="0" smtClean="0"/>
          </a:p>
          <a:p>
            <a:endParaRPr lang="en-US" dirty="0"/>
          </a:p>
        </p:txBody>
      </p:sp>
      <p:sp>
        <p:nvSpPr>
          <p:cNvPr id="4" name="Slide Number Placeholder 3"/>
          <p:cNvSpPr>
            <a:spLocks noGrp="1"/>
          </p:cNvSpPr>
          <p:nvPr>
            <p:ph type="sldNum" sz="quarter" idx="10"/>
          </p:nvPr>
        </p:nvSpPr>
        <p:spPr/>
        <p:txBody>
          <a:bodyPr/>
          <a:lstStyle/>
          <a:p>
            <a:fld id="{FC399E0C-6D4C-1F48-BECD-D6B6D136E3B5}" type="slidenum">
              <a:rPr lang="en-US" smtClean="0"/>
              <a:t>1</a:t>
            </a:fld>
            <a:endParaRPr lang="en-US"/>
          </a:p>
        </p:txBody>
      </p:sp>
    </p:spTree>
    <p:extLst>
      <p:ext uri="{BB962C8B-B14F-4D97-AF65-F5344CB8AC3E}">
        <p14:creationId xmlns:p14="http://schemas.microsoft.com/office/powerpoint/2010/main" val="25608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i="1" dirty="0" smtClean="0"/>
              <a:t>Figure S2</a:t>
            </a:r>
            <a:r>
              <a:rPr lang="en-US" b="1" dirty="0" smtClean="0"/>
              <a:t>.  Elbow plots from</a:t>
            </a:r>
            <a:r>
              <a:rPr lang="en-US" b="1" baseline="0" dirty="0" smtClean="0"/>
              <a:t> PCA</a:t>
            </a:r>
            <a:r>
              <a:rPr lang="en-US" b="1" dirty="0" smtClean="0"/>
              <a:t> for brain dataset 1. </a:t>
            </a:r>
            <a:r>
              <a:rPr lang="en-US" dirty="0" smtClean="0"/>
              <a:t>(A)</a:t>
            </a:r>
            <a:r>
              <a:rPr lang="en-US" baseline="0" dirty="0" smtClean="0"/>
              <a:t> </a:t>
            </a:r>
            <a:r>
              <a:rPr lang="en-US" baseline="0" dirty="0" smtClean="0"/>
              <a:t>e</a:t>
            </a:r>
            <a:r>
              <a:rPr lang="en-US" dirty="0" smtClean="0"/>
              <a:t>lbow plot from PCA showing the percentage</a:t>
            </a:r>
            <a:r>
              <a:rPr lang="en-US" baseline="0" dirty="0" smtClean="0"/>
              <a:t> of variances explained by each principle component (PC) </a:t>
            </a:r>
            <a:r>
              <a:rPr lang="en-US" dirty="0" smtClean="0"/>
              <a:t>on normalized and scaled gene matrix, using variable genes.</a:t>
            </a:r>
            <a:r>
              <a:rPr lang="en-US" baseline="0" dirty="0" smtClean="0"/>
              <a:t> (B) e</a:t>
            </a:r>
            <a:r>
              <a:rPr lang="en-US" dirty="0" smtClean="0"/>
              <a:t>lbow plot from PCA on master</a:t>
            </a:r>
            <a:r>
              <a:rPr lang="en-US" baseline="0" dirty="0" smtClean="0"/>
              <a:t> regulator (MR) </a:t>
            </a:r>
            <a:r>
              <a:rPr lang="en-US" dirty="0" smtClean="0"/>
              <a:t>matrix, generated</a:t>
            </a:r>
            <a:r>
              <a:rPr lang="en-US" baseline="0" dirty="0" smtClean="0"/>
              <a:t> from single regulon without target pruning. </a:t>
            </a:r>
            <a:r>
              <a:rPr lang="de-DE" baseline="0" dirty="0" smtClean="0"/>
              <a:t>(C) </a:t>
            </a:r>
            <a:r>
              <a:rPr lang="en-US" baseline="0" dirty="0" smtClean="0"/>
              <a:t>e</a:t>
            </a:r>
            <a:r>
              <a:rPr lang="en-US" dirty="0" smtClean="0"/>
              <a:t>lbow plot from PCA  on </a:t>
            </a:r>
            <a:r>
              <a:rPr lang="en-US" baseline="0" dirty="0" smtClean="0"/>
              <a:t>MR </a:t>
            </a:r>
            <a:r>
              <a:rPr lang="en-US" dirty="0" smtClean="0"/>
              <a:t>matrix, generated</a:t>
            </a:r>
            <a:r>
              <a:rPr lang="en-US" baseline="0" dirty="0" smtClean="0"/>
              <a:t> from single regulon with target pruning. </a:t>
            </a:r>
            <a:r>
              <a:rPr lang="de-DE" baseline="0" dirty="0" smtClean="0"/>
              <a:t>(D) </a:t>
            </a:r>
            <a:r>
              <a:rPr lang="en-US" baseline="0" dirty="0" smtClean="0"/>
              <a:t>e</a:t>
            </a:r>
            <a:r>
              <a:rPr lang="en-US" dirty="0" smtClean="0"/>
              <a:t>lbow plot from PCA</a:t>
            </a:r>
            <a:r>
              <a:rPr lang="en-US" baseline="0" dirty="0" smtClean="0"/>
              <a:t> </a:t>
            </a:r>
            <a:r>
              <a:rPr lang="en-US" dirty="0" smtClean="0"/>
              <a:t>on</a:t>
            </a:r>
            <a:r>
              <a:rPr lang="en-US" baseline="0" dirty="0" smtClean="0"/>
              <a:t> MR </a:t>
            </a:r>
            <a:r>
              <a:rPr lang="en-US" dirty="0" smtClean="0"/>
              <a:t>matrix, generated</a:t>
            </a:r>
            <a:r>
              <a:rPr lang="en-US" baseline="0" dirty="0" smtClean="0"/>
              <a:t> from multiple regulons with target pruning. It suggests that comparing to using the gene matrix, using MR matrix can greatly reduce the noise (very small percentage of  variances after the first 10 PCs for using MR matrix). However, at the same time, it might also reduce the signal (first two PCs) and MR </a:t>
            </a:r>
            <a:r>
              <a:rPr lang="en-US" dirty="0" smtClean="0"/>
              <a:t>matrices</a:t>
            </a:r>
            <a:r>
              <a:rPr lang="en-US" baseline="0" dirty="0" smtClean="0"/>
              <a:t> with target pruning have a good balance between the keeping the cell-type diversity signal and reducing the unnecessary noise.</a:t>
            </a:r>
            <a:endParaRPr lang="en-US" dirty="0"/>
          </a:p>
        </p:txBody>
      </p:sp>
      <p:sp>
        <p:nvSpPr>
          <p:cNvPr id="4" name="Slide Number Placeholder 3"/>
          <p:cNvSpPr>
            <a:spLocks noGrp="1"/>
          </p:cNvSpPr>
          <p:nvPr>
            <p:ph type="sldNum" sz="quarter" idx="10"/>
          </p:nvPr>
        </p:nvSpPr>
        <p:spPr/>
        <p:txBody>
          <a:bodyPr/>
          <a:lstStyle/>
          <a:p>
            <a:fld id="{FC399E0C-6D4C-1F48-BECD-D6B6D136E3B5}" type="slidenum">
              <a:rPr lang="en-US" smtClean="0"/>
              <a:t>2</a:t>
            </a:fld>
            <a:endParaRPr lang="en-US"/>
          </a:p>
        </p:txBody>
      </p:sp>
    </p:spTree>
    <p:extLst>
      <p:ext uri="{BB962C8B-B14F-4D97-AF65-F5344CB8AC3E}">
        <p14:creationId xmlns:p14="http://schemas.microsoft.com/office/powerpoint/2010/main" val="19193157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i="1" dirty="0" smtClean="0"/>
              <a:t>Figure S3</a:t>
            </a:r>
            <a:r>
              <a:rPr lang="en-US" b="1" dirty="0" smtClean="0"/>
              <a:t>. t-SNE results and elbow plots for brain dataset 2. </a:t>
            </a:r>
            <a:r>
              <a:rPr lang="en-US" dirty="0" smtClean="0"/>
              <a:t>(A)</a:t>
            </a:r>
            <a:r>
              <a:rPr lang="en-US" baseline="0" dirty="0" smtClean="0"/>
              <a:t> </a:t>
            </a:r>
            <a:r>
              <a:rPr lang="en-US" dirty="0" smtClean="0"/>
              <a:t>t-SNE results on normalized and scaled gene matrix, using variable genes.</a:t>
            </a:r>
            <a:r>
              <a:rPr lang="en-US" baseline="0" dirty="0" smtClean="0"/>
              <a:t> (B) </a:t>
            </a:r>
            <a:r>
              <a:rPr lang="en-US" dirty="0" smtClean="0"/>
              <a:t>t-SNE results on master</a:t>
            </a:r>
            <a:r>
              <a:rPr lang="en-US" baseline="0" dirty="0" smtClean="0"/>
              <a:t> regulator (MR) </a:t>
            </a:r>
            <a:r>
              <a:rPr lang="en-US" dirty="0" smtClean="0"/>
              <a:t>matrix, generated</a:t>
            </a:r>
            <a:r>
              <a:rPr lang="en-US" baseline="0" dirty="0" smtClean="0"/>
              <a:t> from single regulon with target pruning. </a:t>
            </a:r>
            <a:r>
              <a:rPr lang="en-US" dirty="0" smtClean="0"/>
              <a:t>(C)</a:t>
            </a:r>
            <a:r>
              <a:rPr lang="en-US" baseline="0" dirty="0" smtClean="0"/>
              <a:t> e</a:t>
            </a:r>
            <a:r>
              <a:rPr lang="en-US" dirty="0" smtClean="0"/>
              <a:t>lbow plot from PCA on normalized and scaled gene matrix, using variable genes.</a:t>
            </a:r>
            <a:r>
              <a:rPr lang="en-US" baseline="0" dirty="0" smtClean="0"/>
              <a:t> (D) e</a:t>
            </a:r>
            <a:r>
              <a:rPr lang="en-US" dirty="0" smtClean="0"/>
              <a:t>lbow plot from PCA on master</a:t>
            </a:r>
            <a:r>
              <a:rPr lang="en-US" baseline="0" dirty="0" smtClean="0"/>
              <a:t> MR </a:t>
            </a:r>
            <a:r>
              <a:rPr lang="en-US" dirty="0" smtClean="0"/>
              <a:t>matrix, generated</a:t>
            </a:r>
            <a:r>
              <a:rPr lang="en-US" baseline="0" dirty="0" smtClean="0"/>
              <a:t> from single regulon without target pruning. </a:t>
            </a:r>
            <a:endParaRPr lang="en-US" dirty="0"/>
          </a:p>
        </p:txBody>
      </p:sp>
      <p:sp>
        <p:nvSpPr>
          <p:cNvPr id="4" name="Slide Number Placeholder 3"/>
          <p:cNvSpPr>
            <a:spLocks noGrp="1"/>
          </p:cNvSpPr>
          <p:nvPr>
            <p:ph type="sldNum" sz="quarter" idx="10"/>
          </p:nvPr>
        </p:nvSpPr>
        <p:spPr/>
        <p:txBody>
          <a:bodyPr/>
          <a:lstStyle/>
          <a:p>
            <a:fld id="{FC399E0C-6D4C-1F48-BECD-D6B6D136E3B5}" type="slidenum">
              <a:rPr lang="en-US" smtClean="0"/>
              <a:t>3</a:t>
            </a:fld>
            <a:endParaRPr lang="en-US"/>
          </a:p>
        </p:txBody>
      </p:sp>
    </p:spTree>
    <p:extLst>
      <p:ext uri="{BB962C8B-B14F-4D97-AF65-F5344CB8AC3E}">
        <p14:creationId xmlns:p14="http://schemas.microsoft.com/office/powerpoint/2010/main" val="15363211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i="1" dirty="0" smtClean="0"/>
              <a:t>Figure S1</a:t>
            </a:r>
            <a:r>
              <a:rPr lang="en-US" b="1" dirty="0" smtClean="0"/>
              <a:t>. Evaluations of</a:t>
            </a:r>
            <a:r>
              <a:rPr lang="en-US" b="1" baseline="0" dirty="0" smtClean="0"/>
              <a:t> the algorithms on pancreas</a:t>
            </a:r>
            <a:r>
              <a:rPr lang="en-US" b="1" dirty="0" smtClean="0"/>
              <a:t> dataset. </a:t>
            </a:r>
            <a:r>
              <a:rPr lang="en-US" dirty="0" smtClean="0"/>
              <a:t>(A)</a:t>
            </a:r>
            <a:r>
              <a:rPr lang="en-US" baseline="0" dirty="0" smtClean="0"/>
              <a:t> </a:t>
            </a:r>
            <a:r>
              <a:rPr lang="en-US" dirty="0" smtClean="0"/>
              <a:t>t-SNE results</a:t>
            </a:r>
            <a:r>
              <a:rPr lang="en-US" baseline="0" dirty="0" smtClean="0"/>
              <a:t> with clustering on all pancreas cells</a:t>
            </a:r>
            <a:r>
              <a:rPr lang="en-US" dirty="0" smtClean="0"/>
              <a:t>.</a:t>
            </a:r>
            <a:r>
              <a:rPr lang="en-US" baseline="0" dirty="0" smtClean="0"/>
              <a:t> (B) feature plots on marker gene INS and GCG shows cluster 0 is a mature beta cell cluster. </a:t>
            </a:r>
            <a:r>
              <a:rPr lang="en-US" dirty="0" smtClean="0"/>
              <a:t>(C)</a:t>
            </a:r>
            <a:r>
              <a:rPr lang="en-US" baseline="0" dirty="0" smtClean="0"/>
              <a:t> </a:t>
            </a:r>
            <a:r>
              <a:rPr lang="en-US" baseline="0" dirty="0" err="1" smtClean="0"/>
              <a:t>heatmap</a:t>
            </a:r>
            <a:r>
              <a:rPr lang="en-US" baseline="0" dirty="0" smtClean="0"/>
              <a:t> shows the top MRs with differential activities </a:t>
            </a:r>
            <a:r>
              <a:rPr lang="en-US" baseline="0" smtClean="0"/>
              <a:t>between wildtypes (WT) and mutants (KO2 and R200Q).</a:t>
            </a:r>
            <a:endParaRPr lang="en-US" dirty="0"/>
          </a:p>
        </p:txBody>
      </p:sp>
      <p:sp>
        <p:nvSpPr>
          <p:cNvPr id="4" name="Slide Number Placeholder 3"/>
          <p:cNvSpPr>
            <a:spLocks noGrp="1"/>
          </p:cNvSpPr>
          <p:nvPr>
            <p:ph type="sldNum" sz="quarter" idx="10"/>
          </p:nvPr>
        </p:nvSpPr>
        <p:spPr/>
        <p:txBody>
          <a:bodyPr/>
          <a:lstStyle/>
          <a:p>
            <a:fld id="{FC399E0C-6D4C-1F48-BECD-D6B6D136E3B5}" type="slidenum">
              <a:rPr lang="en-US" smtClean="0"/>
              <a:t>4</a:t>
            </a:fld>
            <a:endParaRPr lang="en-US"/>
          </a:p>
        </p:txBody>
      </p:sp>
    </p:spTree>
    <p:extLst>
      <p:ext uri="{BB962C8B-B14F-4D97-AF65-F5344CB8AC3E}">
        <p14:creationId xmlns:p14="http://schemas.microsoft.com/office/powerpoint/2010/main" val="1405896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82930" y="1346836"/>
            <a:ext cx="6606540" cy="2865120"/>
          </a:xfrm>
        </p:spPr>
        <p:txBody>
          <a:bodyPr anchor="b"/>
          <a:lstStyle>
            <a:lvl1pPr algn="ctr">
              <a:defRPr sz="5100"/>
            </a:lvl1pPr>
          </a:lstStyle>
          <a:p>
            <a:r>
              <a:rPr lang="en-US" smtClean="0"/>
              <a:t>Click to edit Master title style</a:t>
            </a:r>
            <a:endParaRPr lang="en-US" dirty="0"/>
          </a:p>
        </p:txBody>
      </p:sp>
      <p:sp>
        <p:nvSpPr>
          <p:cNvPr id="3" name="Subtitle 2"/>
          <p:cNvSpPr>
            <a:spLocks noGrp="1"/>
          </p:cNvSpPr>
          <p:nvPr>
            <p:ph type="subTitle" idx="1"/>
          </p:nvPr>
        </p:nvSpPr>
        <p:spPr>
          <a:xfrm>
            <a:off x="971550" y="4322446"/>
            <a:ext cx="5829300" cy="1986914"/>
          </a:xfrm>
        </p:spPr>
        <p:txBody>
          <a:bodyPr/>
          <a:lstStyle>
            <a:lvl1pPr marL="0" indent="0" algn="ctr">
              <a:buNone/>
              <a:defRPr sz="2040"/>
            </a:lvl1pPr>
            <a:lvl2pPr marL="388620" indent="0" algn="ctr">
              <a:buNone/>
              <a:defRPr sz="1700"/>
            </a:lvl2pPr>
            <a:lvl3pPr marL="777240" indent="0" algn="ctr">
              <a:buNone/>
              <a:defRPr sz="1530"/>
            </a:lvl3pPr>
            <a:lvl4pPr marL="1165860" indent="0" algn="ctr">
              <a:buNone/>
              <a:defRPr sz="1360"/>
            </a:lvl4pPr>
            <a:lvl5pPr marL="1554480" indent="0" algn="ctr">
              <a:buNone/>
              <a:defRPr sz="1360"/>
            </a:lvl5pPr>
            <a:lvl6pPr marL="1943100" indent="0" algn="ctr">
              <a:buNone/>
              <a:defRPr sz="1360"/>
            </a:lvl6pPr>
            <a:lvl7pPr marL="2331720" indent="0" algn="ctr">
              <a:buNone/>
              <a:defRPr sz="1360"/>
            </a:lvl7pPr>
            <a:lvl8pPr marL="2720340" indent="0" algn="ctr">
              <a:buNone/>
              <a:defRPr sz="1360"/>
            </a:lvl8pPr>
            <a:lvl9pPr marL="3108960" indent="0" algn="ctr">
              <a:buNone/>
              <a:defRPr sz="136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705D54B-9B59-C44B-B630-957DCDBDBFA4}" type="datetimeFigureOut">
              <a:rPr lang="en-US" smtClean="0"/>
              <a:t>5/11/18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2955302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05D54B-9B59-C44B-B630-957DCDBDBFA4}" type="datetimeFigureOut">
              <a:rPr lang="en-US" smtClean="0"/>
              <a:t>5/11/18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063428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562124" y="438150"/>
            <a:ext cx="1675924" cy="697420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34353" y="438150"/>
            <a:ext cx="4930616" cy="697420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05D54B-9B59-C44B-B630-957DCDBDBFA4}" type="datetimeFigureOut">
              <a:rPr lang="en-US" smtClean="0"/>
              <a:t>5/11/18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683889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05D54B-9B59-C44B-B630-957DCDBDBFA4}" type="datetimeFigureOut">
              <a:rPr lang="en-US" smtClean="0"/>
              <a:t>5/11/18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639794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30305" y="2051688"/>
            <a:ext cx="6703695" cy="3423284"/>
          </a:xfrm>
        </p:spPr>
        <p:txBody>
          <a:bodyPr anchor="b"/>
          <a:lstStyle>
            <a:lvl1pPr>
              <a:defRPr sz="5100"/>
            </a:lvl1pPr>
          </a:lstStyle>
          <a:p>
            <a:r>
              <a:rPr lang="en-US" smtClean="0"/>
              <a:t>Click to edit Master title style</a:t>
            </a:r>
            <a:endParaRPr lang="en-US" dirty="0"/>
          </a:p>
        </p:txBody>
      </p:sp>
      <p:sp>
        <p:nvSpPr>
          <p:cNvPr id="3" name="Text Placeholder 2"/>
          <p:cNvSpPr>
            <a:spLocks noGrp="1"/>
          </p:cNvSpPr>
          <p:nvPr>
            <p:ph type="body" idx="1"/>
          </p:nvPr>
        </p:nvSpPr>
        <p:spPr>
          <a:xfrm>
            <a:off x="530305" y="5507358"/>
            <a:ext cx="6703695" cy="1800224"/>
          </a:xfrm>
        </p:spPr>
        <p:txBody>
          <a:bodyPr/>
          <a:lstStyle>
            <a:lvl1pPr marL="0" indent="0">
              <a:buNone/>
              <a:defRPr sz="2040">
                <a:solidFill>
                  <a:schemeClr val="tx1"/>
                </a:solidFill>
              </a:defRPr>
            </a:lvl1pPr>
            <a:lvl2pPr marL="388620" indent="0">
              <a:buNone/>
              <a:defRPr sz="1700">
                <a:solidFill>
                  <a:schemeClr val="tx1">
                    <a:tint val="75000"/>
                  </a:schemeClr>
                </a:solidFill>
              </a:defRPr>
            </a:lvl2pPr>
            <a:lvl3pPr marL="777240" indent="0">
              <a:buNone/>
              <a:defRPr sz="1530">
                <a:solidFill>
                  <a:schemeClr val="tx1">
                    <a:tint val="75000"/>
                  </a:schemeClr>
                </a:solidFill>
              </a:defRPr>
            </a:lvl3pPr>
            <a:lvl4pPr marL="1165860" indent="0">
              <a:buNone/>
              <a:defRPr sz="1360">
                <a:solidFill>
                  <a:schemeClr val="tx1">
                    <a:tint val="75000"/>
                  </a:schemeClr>
                </a:solidFill>
              </a:defRPr>
            </a:lvl4pPr>
            <a:lvl5pPr marL="1554480" indent="0">
              <a:buNone/>
              <a:defRPr sz="1360">
                <a:solidFill>
                  <a:schemeClr val="tx1">
                    <a:tint val="75000"/>
                  </a:schemeClr>
                </a:solidFill>
              </a:defRPr>
            </a:lvl5pPr>
            <a:lvl6pPr marL="1943100" indent="0">
              <a:buNone/>
              <a:defRPr sz="1360">
                <a:solidFill>
                  <a:schemeClr val="tx1">
                    <a:tint val="75000"/>
                  </a:schemeClr>
                </a:solidFill>
              </a:defRPr>
            </a:lvl6pPr>
            <a:lvl7pPr marL="2331720" indent="0">
              <a:buNone/>
              <a:defRPr sz="1360">
                <a:solidFill>
                  <a:schemeClr val="tx1">
                    <a:tint val="75000"/>
                  </a:schemeClr>
                </a:solidFill>
              </a:defRPr>
            </a:lvl7pPr>
            <a:lvl8pPr marL="2720340" indent="0">
              <a:buNone/>
              <a:defRPr sz="1360">
                <a:solidFill>
                  <a:schemeClr val="tx1">
                    <a:tint val="75000"/>
                  </a:schemeClr>
                </a:solidFill>
              </a:defRPr>
            </a:lvl8pPr>
            <a:lvl9pPr marL="3108960" indent="0">
              <a:buNone/>
              <a:defRPr sz="136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705D54B-9B59-C44B-B630-957DCDBDBFA4}" type="datetimeFigureOut">
              <a:rPr lang="en-US" smtClean="0"/>
              <a:t>5/11/18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5779275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34353" y="2190750"/>
            <a:ext cx="330327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934778" y="2190750"/>
            <a:ext cx="3303270" cy="52216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705D54B-9B59-C44B-B630-957DCDBDBFA4}" type="datetimeFigureOut">
              <a:rPr lang="en-US" smtClean="0"/>
              <a:t>5/11/18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60049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5365" y="438152"/>
            <a:ext cx="6703695" cy="159067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535366" y="2017396"/>
            <a:ext cx="3288089" cy="98869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smtClean="0"/>
              <a:t>Click to edit Master text styles</a:t>
            </a:r>
          </a:p>
        </p:txBody>
      </p:sp>
      <p:sp>
        <p:nvSpPr>
          <p:cNvPr id="4" name="Content Placeholder 3"/>
          <p:cNvSpPr>
            <a:spLocks noGrp="1"/>
          </p:cNvSpPr>
          <p:nvPr>
            <p:ph sz="half" idx="2"/>
          </p:nvPr>
        </p:nvSpPr>
        <p:spPr>
          <a:xfrm>
            <a:off x="535366" y="3006090"/>
            <a:ext cx="3288089"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934778" y="2017396"/>
            <a:ext cx="3304282" cy="988694"/>
          </a:xfrm>
        </p:spPr>
        <p:txBody>
          <a:bodyPr anchor="b"/>
          <a:lstStyle>
            <a:lvl1pPr marL="0" indent="0">
              <a:buNone/>
              <a:defRPr sz="2040" b="1"/>
            </a:lvl1pPr>
            <a:lvl2pPr marL="388620" indent="0">
              <a:buNone/>
              <a:defRPr sz="1700" b="1"/>
            </a:lvl2pPr>
            <a:lvl3pPr marL="777240" indent="0">
              <a:buNone/>
              <a:defRPr sz="1530" b="1"/>
            </a:lvl3pPr>
            <a:lvl4pPr marL="1165860" indent="0">
              <a:buNone/>
              <a:defRPr sz="1360" b="1"/>
            </a:lvl4pPr>
            <a:lvl5pPr marL="1554480" indent="0">
              <a:buNone/>
              <a:defRPr sz="1360" b="1"/>
            </a:lvl5pPr>
            <a:lvl6pPr marL="1943100" indent="0">
              <a:buNone/>
              <a:defRPr sz="1360" b="1"/>
            </a:lvl6pPr>
            <a:lvl7pPr marL="2331720" indent="0">
              <a:buNone/>
              <a:defRPr sz="1360" b="1"/>
            </a:lvl7pPr>
            <a:lvl8pPr marL="2720340" indent="0">
              <a:buNone/>
              <a:defRPr sz="1360" b="1"/>
            </a:lvl8pPr>
            <a:lvl9pPr marL="3108960" indent="0">
              <a:buNone/>
              <a:defRPr sz="1360" b="1"/>
            </a:lvl9pPr>
          </a:lstStyle>
          <a:p>
            <a:pPr lvl="0"/>
            <a:r>
              <a:rPr lang="en-US" smtClean="0"/>
              <a:t>Click to edit Master text styles</a:t>
            </a:r>
          </a:p>
        </p:txBody>
      </p:sp>
      <p:sp>
        <p:nvSpPr>
          <p:cNvPr id="6" name="Content Placeholder 5"/>
          <p:cNvSpPr>
            <a:spLocks noGrp="1"/>
          </p:cNvSpPr>
          <p:nvPr>
            <p:ph sz="quarter" idx="4"/>
          </p:nvPr>
        </p:nvSpPr>
        <p:spPr>
          <a:xfrm>
            <a:off x="3934778" y="3006090"/>
            <a:ext cx="3304282" cy="442150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705D54B-9B59-C44B-B630-957DCDBDBFA4}" type="datetimeFigureOut">
              <a:rPr lang="en-US" smtClean="0"/>
              <a:t>5/11/18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303664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705D54B-9B59-C44B-B630-957DCDBDBFA4}" type="datetimeFigureOut">
              <a:rPr lang="en-US" smtClean="0"/>
              <a:t>5/11/18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20556057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05D54B-9B59-C44B-B630-957DCDBDBFA4}" type="datetimeFigureOut">
              <a:rPr lang="en-US" smtClean="0"/>
              <a:t>5/11/18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19959739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548640"/>
            <a:ext cx="2506801" cy="1920240"/>
          </a:xfrm>
        </p:spPr>
        <p:txBody>
          <a:bodyPr anchor="b"/>
          <a:lstStyle>
            <a:lvl1pPr>
              <a:defRPr sz="2720"/>
            </a:lvl1pPr>
          </a:lstStyle>
          <a:p>
            <a:r>
              <a:rPr lang="en-US" smtClean="0"/>
              <a:t>Click to edit Master title style</a:t>
            </a:r>
            <a:endParaRPr lang="en-US" dirty="0"/>
          </a:p>
        </p:txBody>
      </p:sp>
      <p:sp>
        <p:nvSpPr>
          <p:cNvPr id="3" name="Content Placeholder 2"/>
          <p:cNvSpPr>
            <a:spLocks noGrp="1"/>
          </p:cNvSpPr>
          <p:nvPr>
            <p:ph idx="1"/>
          </p:nvPr>
        </p:nvSpPr>
        <p:spPr>
          <a:xfrm>
            <a:off x="3304282" y="1184912"/>
            <a:ext cx="3934778" cy="5848350"/>
          </a:xfrm>
        </p:spPr>
        <p:txBody>
          <a:bodyPr/>
          <a:lstStyle>
            <a:lvl1pPr>
              <a:defRPr sz="2720"/>
            </a:lvl1pPr>
            <a:lvl2pPr>
              <a:defRPr sz="2380"/>
            </a:lvl2pPr>
            <a:lvl3pPr>
              <a:defRPr sz="2040"/>
            </a:lvl3pPr>
            <a:lvl4pPr>
              <a:defRPr sz="1700"/>
            </a:lvl4pPr>
            <a:lvl5pPr>
              <a:defRPr sz="1700"/>
            </a:lvl5pPr>
            <a:lvl6pPr>
              <a:defRPr sz="1700"/>
            </a:lvl6pPr>
            <a:lvl7pPr>
              <a:defRPr sz="1700"/>
            </a:lvl7pPr>
            <a:lvl8pPr>
              <a:defRPr sz="1700"/>
            </a:lvl8pPr>
            <a:lvl9pPr>
              <a:defRPr sz="1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35365" y="2468880"/>
            <a:ext cx="2506801" cy="4573906"/>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705D54B-9B59-C44B-B630-957DCDBDBFA4}" type="datetimeFigureOut">
              <a:rPr lang="en-US" smtClean="0"/>
              <a:t>5/11/18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492615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5365" y="548640"/>
            <a:ext cx="2506801" cy="1920240"/>
          </a:xfrm>
        </p:spPr>
        <p:txBody>
          <a:bodyPr anchor="b"/>
          <a:lstStyle>
            <a:lvl1pPr>
              <a:defRPr sz="272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304282" y="1184912"/>
            <a:ext cx="3934778" cy="5848350"/>
          </a:xfrm>
        </p:spPr>
        <p:txBody>
          <a:bodyPr anchor="t"/>
          <a:lstStyle>
            <a:lvl1pPr marL="0" indent="0">
              <a:buNone/>
              <a:defRPr sz="2720"/>
            </a:lvl1pPr>
            <a:lvl2pPr marL="388620" indent="0">
              <a:buNone/>
              <a:defRPr sz="2380"/>
            </a:lvl2pPr>
            <a:lvl3pPr marL="777240" indent="0">
              <a:buNone/>
              <a:defRPr sz="2040"/>
            </a:lvl3pPr>
            <a:lvl4pPr marL="1165860" indent="0">
              <a:buNone/>
              <a:defRPr sz="1700"/>
            </a:lvl4pPr>
            <a:lvl5pPr marL="1554480" indent="0">
              <a:buNone/>
              <a:defRPr sz="1700"/>
            </a:lvl5pPr>
            <a:lvl6pPr marL="1943100" indent="0">
              <a:buNone/>
              <a:defRPr sz="1700"/>
            </a:lvl6pPr>
            <a:lvl7pPr marL="2331720" indent="0">
              <a:buNone/>
              <a:defRPr sz="1700"/>
            </a:lvl7pPr>
            <a:lvl8pPr marL="2720340" indent="0">
              <a:buNone/>
              <a:defRPr sz="1700"/>
            </a:lvl8pPr>
            <a:lvl9pPr marL="3108960" indent="0">
              <a:buNone/>
              <a:defRPr sz="17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535365" y="2468880"/>
            <a:ext cx="2506801" cy="4573906"/>
          </a:xfrm>
        </p:spPr>
        <p:txBody>
          <a:bodyPr/>
          <a:lstStyle>
            <a:lvl1pPr marL="0" indent="0">
              <a:buNone/>
              <a:defRPr sz="1360"/>
            </a:lvl1pPr>
            <a:lvl2pPr marL="388620" indent="0">
              <a:buNone/>
              <a:defRPr sz="1190"/>
            </a:lvl2pPr>
            <a:lvl3pPr marL="777240" indent="0">
              <a:buNone/>
              <a:defRPr sz="1020"/>
            </a:lvl3pPr>
            <a:lvl4pPr marL="1165860" indent="0">
              <a:buNone/>
              <a:defRPr sz="850"/>
            </a:lvl4pPr>
            <a:lvl5pPr marL="1554480" indent="0">
              <a:buNone/>
              <a:defRPr sz="850"/>
            </a:lvl5pPr>
            <a:lvl6pPr marL="1943100" indent="0">
              <a:buNone/>
              <a:defRPr sz="850"/>
            </a:lvl6pPr>
            <a:lvl7pPr marL="2331720" indent="0">
              <a:buNone/>
              <a:defRPr sz="850"/>
            </a:lvl7pPr>
            <a:lvl8pPr marL="2720340" indent="0">
              <a:buNone/>
              <a:defRPr sz="850"/>
            </a:lvl8pPr>
            <a:lvl9pPr marL="3108960" indent="0">
              <a:buNone/>
              <a:defRPr sz="8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705D54B-9B59-C44B-B630-957DCDBDBFA4}" type="datetimeFigureOut">
              <a:rPr lang="en-US" smtClean="0"/>
              <a:t>5/11/18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472BF8-912E-D54B-9251-325D7297549C}" type="slidenum">
              <a:rPr lang="en-US" smtClean="0"/>
              <a:t>‹#›</a:t>
            </a:fld>
            <a:endParaRPr lang="en-US"/>
          </a:p>
        </p:txBody>
      </p:sp>
    </p:spTree>
    <p:extLst>
      <p:ext uri="{BB962C8B-B14F-4D97-AF65-F5344CB8AC3E}">
        <p14:creationId xmlns:p14="http://schemas.microsoft.com/office/powerpoint/2010/main" val="83531647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34353" y="438152"/>
            <a:ext cx="6703695" cy="159067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34353" y="2190750"/>
            <a:ext cx="6703695" cy="522160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34353" y="7627622"/>
            <a:ext cx="1748790" cy="438150"/>
          </a:xfrm>
          <a:prstGeom prst="rect">
            <a:avLst/>
          </a:prstGeom>
        </p:spPr>
        <p:txBody>
          <a:bodyPr vert="horz" lIns="91440" tIns="45720" rIns="91440" bIns="45720" rtlCol="0" anchor="ctr"/>
          <a:lstStyle>
            <a:lvl1pPr algn="l">
              <a:defRPr sz="1020">
                <a:solidFill>
                  <a:schemeClr val="tx1">
                    <a:tint val="75000"/>
                  </a:schemeClr>
                </a:solidFill>
              </a:defRPr>
            </a:lvl1pPr>
          </a:lstStyle>
          <a:p>
            <a:fld id="{E705D54B-9B59-C44B-B630-957DCDBDBFA4}" type="datetimeFigureOut">
              <a:rPr lang="en-US" smtClean="0"/>
              <a:t>5/11/18</a:t>
            </a:fld>
            <a:endParaRPr lang="en-US"/>
          </a:p>
        </p:txBody>
      </p:sp>
      <p:sp>
        <p:nvSpPr>
          <p:cNvPr id="5" name="Footer Placeholder 4"/>
          <p:cNvSpPr>
            <a:spLocks noGrp="1"/>
          </p:cNvSpPr>
          <p:nvPr>
            <p:ph type="ftr" sz="quarter" idx="3"/>
          </p:nvPr>
        </p:nvSpPr>
        <p:spPr>
          <a:xfrm>
            <a:off x="2574608" y="7627622"/>
            <a:ext cx="2623185" cy="438150"/>
          </a:xfrm>
          <a:prstGeom prst="rect">
            <a:avLst/>
          </a:prstGeom>
        </p:spPr>
        <p:txBody>
          <a:bodyPr vert="horz" lIns="91440" tIns="45720" rIns="91440" bIns="45720" rtlCol="0" anchor="ctr"/>
          <a:lstStyle>
            <a:lvl1pPr algn="ctr">
              <a:defRPr sz="10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489258" y="7627622"/>
            <a:ext cx="1748790" cy="438150"/>
          </a:xfrm>
          <a:prstGeom prst="rect">
            <a:avLst/>
          </a:prstGeom>
        </p:spPr>
        <p:txBody>
          <a:bodyPr vert="horz" lIns="91440" tIns="45720" rIns="91440" bIns="45720" rtlCol="0" anchor="ctr"/>
          <a:lstStyle>
            <a:lvl1pPr algn="r">
              <a:defRPr sz="1020">
                <a:solidFill>
                  <a:schemeClr val="tx1">
                    <a:tint val="75000"/>
                  </a:schemeClr>
                </a:solidFill>
              </a:defRPr>
            </a:lvl1pPr>
          </a:lstStyle>
          <a:p>
            <a:fld id="{44472BF8-912E-D54B-9251-325D7297549C}" type="slidenum">
              <a:rPr lang="en-US" smtClean="0"/>
              <a:t>‹#›</a:t>
            </a:fld>
            <a:endParaRPr lang="en-US"/>
          </a:p>
        </p:txBody>
      </p:sp>
    </p:spTree>
    <p:extLst>
      <p:ext uri="{BB962C8B-B14F-4D97-AF65-F5344CB8AC3E}">
        <p14:creationId xmlns:p14="http://schemas.microsoft.com/office/powerpoint/2010/main" val="201748764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777240" rtl="0" eaLnBrk="1" latinLnBrk="0" hangingPunct="1">
        <a:lnSpc>
          <a:spcPct val="90000"/>
        </a:lnSpc>
        <a:spcBef>
          <a:spcPct val="0"/>
        </a:spcBef>
        <a:buNone/>
        <a:defRPr sz="3740" kern="1200">
          <a:solidFill>
            <a:schemeClr val="tx1"/>
          </a:solidFill>
          <a:latin typeface="+mj-lt"/>
          <a:ea typeface="+mj-ea"/>
          <a:cs typeface="+mj-cs"/>
        </a:defRPr>
      </a:lvl1pPr>
    </p:titleStyle>
    <p:bodyStyle>
      <a:lvl1pPr marL="194310" indent="-194310" algn="l" defTabSz="777240" rtl="0" eaLnBrk="1" latinLnBrk="0" hangingPunct="1">
        <a:lnSpc>
          <a:spcPct val="90000"/>
        </a:lnSpc>
        <a:spcBef>
          <a:spcPts val="850"/>
        </a:spcBef>
        <a:buFont typeface="Arial" panose="020B0604020202020204" pitchFamily="34" charset="0"/>
        <a:buChar char="•"/>
        <a:defRPr sz="2380" kern="1200">
          <a:solidFill>
            <a:schemeClr val="tx1"/>
          </a:solidFill>
          <a:latin typeface="+mn-lt"/>
          <a:ea typeface="+mn-ea"/>
          <a:cs typeface="+mn-cs"/>
        </a:defRPr>
      </a:lvl1pPr>
      <a:lvl2pPr marL="582930" indent="-194310" algn="l" defTabSz="777240" rtl="0" eaLnBrk="1" latinLnBrk="0" hangingPunct="1">
        <a:lnSpc>
          <a:spcPct val="90000"/>
        </a:lnSpc>
        <a:spcBef>
          <a:spcPts val="425"/>
        </a:spcBef>
        <a:buFont typeface="Arial" panose="020B0604020202020204" pitchFamily="34" charset="0"/>
        <a:buChar char="•"/>
        <a:defRPr sz="2040" kern="1200">
          <a:solidFill>
            <a:schemeClr val="tx1"/>
          </a:solidFill>
          <a:latin typeface="+mn-lt"/>
          <a:ea typeface="+mn-ea"/>
          <a:cs typeface="+mn-cs"/>
        </a:defRPr>
      </a:lvl2pPr>
      <a:lvl3pPr marL="971550" indent="-194310" algn="l" defTabSz="777240" rtl="0" eaLnBrk="1" latinLnBrk="0" hangingPunct="1">
        <a:lnSpc>
          <a:spcPct val="90000"/>
        </a:lnSpc>
        <a:spcBef>
          <a:spcPts val="425"/>
        </a:spcBef>
        <a:buFont typeface="Arial" panose="020B0604020202020204" pitchFamily="34" charset="0"/>
        <a:buChar char="•"/>
        <a:defRPr sz="1700" kern="1200">
          <a:solidFill>
            <a:schemeClr val="tx1"/>
          </a:solidFill>
          <a:latin typeface="+mn-lt"/>
          <a:ea typeface="+mn-ea"/>
          <a:cs typeface="+mn-cs"/>
        </a:defRPr>
      </a:lvl3pPr>
      <a:lvl4pPr marL="13601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4pPr>
      <a:lvl5pPr marL="174879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5pPr>
      <a:lvl6pPr marL="213741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6pPr>
      <a:lvl7pPr marL="252603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7pPr>
      <a:lvl8pPr marL="291465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8pPr>
      <a:lvl9pPr marL="3303270" indent="-194310" algn="l" defTabSz="777240" rtl="0" eaLnBrk="1" latinLnBrk="0" hangingPunct="1">
        <a:lnSpc>
          <a:spcPct val="90000"/>
        </a:lnSpc>
        <a:spcBef>
          <a:spcPts val="425"/>
        </a:spcBef>
        <a:buFont typeface="Arial" panose="020B0604020202020204" pitchFamily="34" charset="0"/>
        <a:buChar char="•"/>
        <a:defRPr sz="1530" kern="1200">
          <a:solidFill>
            <a:schemeClr val="tx1"/>
          </a:solidFill>
          <a:latin typeface="+mn-lt"/>
          <a:ea typeface="+mn-ea"/>
          <a:cs typeface="+mn-cs"/>
        </a:defRPr>
      </a:lvl9pPr>
    </p:bodyStyle>
    <p:otherStyle>
      <a:defPPr>
        <a:defRPr lang="en-US"/>
      </a:defPPr>
      <a:lvl1pPr marL="0" algn="l" defTabSz="777240" rtl="0" eaLnBrk="1" latinLnBrk="0" hangingPunct="1">
        <a:defRPr sz="1530" kern="1200">
          <a:solidFill>
            <a:schemeClr val="tx1"/>
          </a:solidFill>
          <a:latin typeface="+mn-lt"/>
          <a:ea typeface="+mn-ea"/>
          <a:cs typeface="+mn-cs"/>
        </a:defRPr>
      </a:lvl1pPr>
      <a:lvl2pPr marL="388620" algn="l" defTabSz="777240" rtl="0" eaLnBrk="1" latinLnBrk="0" hangingPunct="1">
        <a:defRPr sz="1530" kern="1200">
          <a:solidFill>
            <a:schemeClr val="tx1"/>
          </a:solidFill>
          <a:latin typeface="+mn-lt"/>
          <a:ea typeface="+mn-ea"/>
          <a:cs typeface="+mn-cs"/>
        </a:defRPr>
      </a:lvl2pPr>
      <a:lvl3pPr marL="777240" algn="l" defTabSz="777240" rtl="0" eaLnBrk="1" latinLnBrk="0" hangingPunct="1">
        <a:defRPr sz="1530" kern="1200">
          <a:solidFill>
            <a:schemeClr val="tx1"/>
          </a:solidFill>
          <a:latin typeface="+mn-lt"/>
          <a:ea typeface="+mn-ea"/>
          <a:cs typeface="+mn-cs"/>
        </a:defRPr>
      </a:lvl3pPr>
      <a:lvl4pPr marL="1165860" algn="l" defTabSz="777240" rtl="0" eaLnBrk="1" latinLnBrk="0" hangingPunct="1">
        <a:defRPr sz="1530" kern="1200">
          <a:solidFill>
            <a:schemeClr val="tx1"/>
          </a:solidFill>
          <a:latin typeface="+mn-lt"/>
          <a:ea typeface="+mn-ea"/>
          <a:cs typeface="+mn-cs"/>
        </a:defRPr>
      </a:lvl4pPr>
      <a:lvl5pPr marL="1554480" algn="l" defTabSz="777240" rtl="0" eaLnBrk="1" latinLnBrk="0" hangingPunct="1">
        <a:defRPr sz="1530" kern="1200">
          <a:solidFill>
            <a:schemeClr val="tx1"/>
          </a:solidFill>
          <a:latin typeface="+mn-lt"/>
          <a:ea typeface="+mn-ea"/>
          <a:cs typeface="+mn-cs"/>
        </a:defRPr>
      </a:lvl5pPr>
      <a:lvl6pPr marL="1943100" algn="l" defTabSz="777240" rtl="0" eaLnBrk="1" latinLnBrk="0" hangingPunct="1">
        <a:defRPr sz="1530" kern="1200">
          <a:solidFill>
            <a:schemeClr val="tx1"/>
          </a:solidFill>
          <a:latin typeface="+mn-lt"/>
          <a:ea typeface="+mn-ea"/>
          <a:cs typeface="+mn-cs"/>
        </a:defRPr>
      </a:lvl6pPr>
      <a:lvl7pPr marL="2331720" algn="l" defTabSz="777240" rtl="0" eaLnBrk="1" latinLnBrk="0" hangingPunct="1">
        <a:defRPr sz="1530" kern="1200">
          <a:solidFill>
            <a:schemeClr val="tx1"/>
          </a:solidFill>
          <a:latin typeface="+mn-lt"/>
          <a:ea typeface="+mn-ea"/>
          <a:cs typeface="+mn-cs"/>
        </a:defRPr>
      </a:lvl7pPr>
      <a:lvl8pPr marL="2720340" algn="l" defTabSz="777240" rtl="0" eaLnBrk="1" latinLnBrk="0" hangingPunct="1">
        <a:defRPr sz="1530" kern="1200">
          <a:solidFill>
            <a:schemeClr val="tx1"/>
          </a:solidFill>
          <a:latin typeface="+mn-lt"/>
          <a:ea typeface="+mn-ea"/>
          <a:cs typeface="+mn-cs"/>
        </a:defRPr>
      </a:lvl8pPr>
      <a:lvl9pPr marL="3108960" algn="l" defTabSz="777240" rtl="0" eaLnBrk="1" latinLnBrk="0" hangingPunct="1">
        <a:defRPr sz="153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emf"/><Relationship Id="rId5" Type="http://schemas.openxmlformats.org/officeDocument/2006/relationships/image" Target="../media/image3.emf"/><Relationship Id="rId6" Type="http://schemas.openxmlformats.org/officeDocument/2006/relationships/image" Target="../media/image4.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9.emf"/><Relationship Id="rId4" Type="http://schemas.openxmlformats.org/officeDocument/2006/relationships/image" Target="../media/image10.emf"/><Relationship Id="rId5" Type="http://schemas.openxmlformats.org/officeDocument/2006/relationships/image" Target="../media/image11.emf"/><Relationship Id="rId6" Type="http://schemas.openxmlformats.org/officeDocument/2006/relationships/image" Target="../media/image12.emf"/><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tiff"/><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480487" y="561729"/>
            <a:ext cx="6903293" cy="7125126"/>
            <a:chOff x="480487" y="451370"/>
            <a:chExt cx="6903293" cy="7125126"/>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953" y="451370"/>
              <a:ext cx="3513814" cy="3378013"/>
            </a:xfrm>
            <a:prstGeom prst="rect">
              <a:avLst/>
            </a:prstGeom>
          </p:spPr>
        </p:pic>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05767" y="451370"/>
              <a:ext cx="3378013" cy="3378013"/>
            </a:xfrm>
            <a:prstGeom prst="rect">
              <a:avLst/>
            </a:prstGeom>
          </p:spPr>
        </p:pic>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80487" y="4051216"/>
              <a:ext cx="3525280" cy="3525280"/>
            </a:xfrm>
            <a:prstGeom prst="rect">
              <a:avLst/>
            </a:prstGeom>
          </p:spPr>
        </p:pic>
        <p:pic>
          <p:nvPicPr>
            <p:cNvPr id="16" name="Picture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05767" y="4051216"/>
              <a:ext cx="3378013" cy="3525280"/>
            </a:xfrm>
            <a:prstGeom prst="rect">
              <a:avLst/>
            </a:prstGeom>
          </p:spPr>
        </p:pic>
      </p:grpSp>
      <p:sp>
        <p:nvSpPr>
          <p:cNvPr id="4" name="TextBox 3"/>
          <p:cNvSpPr txBox="1"/>
          <p:nvPr/>
        </p:nvSpPr>
        <p:spPr>
          <a:xfrm>
            <a:off x="854560" y="677917"/>
            <a:ext cx="375150" cy="369332"/>
          </a:xfrm>
          <a:prstGeom prst="rect">
            <a:avLst/>
          </a:prstGeom>
          <a:noFill/>
        </p:spPr>
        <p:txBody>
          <a:bodyPr wrap="square" rtlCol="0">
            <a:spAutoFit/>
          </a:bodyPr>
          <a:lstStyle/>
          <a:p>
            <a:r>
              <a:rPr lang="en-US"/>
              <a:t>A</a:t>
            </a:r>
          </a:p>
        </p:txBody>
      </p:sp>
      <p:sp>
        <p:nvSpPr>
          <p:cNvPr id="17" name="TextBox 16"/>
          <p:cNvSpPr txBox="1"/>
          <p:nvPr/>
        </p:nvSpPr>
        <p:spPr>
          <a:xfrm>
            <a:off x="4368374" y="631516"/>
            <a:ext cx="375150" cy="369332"/>
          </a:xfrm>
          <a:prstGeom prst="rect">
            <a:avLst/>
          </a:prstGeom>
          <a:noFill/>
        </p:spPr>
        <p:txBody>
          <a:bodyPr wrap="square" rtlCol="0">
            <a:spAutoFit/>
          </a:bodyPr>
          <a:lstStyle/>
          <a:p>
            <a:r>
              <a:rPr lang="en-US" smtClean="0"/>
              <a:t>B</a:t>
            </a:r>
            <a:endParaRPr lang="en-US"/>
          </a:p>
        </p:txBody>
      </p:sp>
      <p:sp>
        <p:nvSpPr>
          <p:cNvPr id="18" name="TextBox 17"/>
          <p:cNvSpPr txBox="1"/>
          <p:nvPr/>
        </p:nvSpPr>
        <p:spPr>
          <a:xfrm>
            <a:off x="854560" y="4185181"/>
            <a:ext cx="375150" cy="369332"/>
          </a:xfrm>
          <a:prstGeom prst="rect">
            <a:avLst/>
          </a:prstGeom>
          <a:noFill/>
        </p:spPr>
        <p:txBody>
          <a:bodyPr wrap="square" rtlCol="0">
            <a:spAutoFit/>
          </a:bodyPr>
          <a:lstStyle/>
          <a:p>
            <a:r>
              <a:rPr lang="en-US" dirty="0" smtClean="0"/>
              <a:t>C</a:t>
            </a:r>
            <a:endParaRPr lang="en-US" dirty="0"/>
          </a:p>
        </p:txBody>
      </p:sp>
      <p:sp>
        <p:nvSpPr>
          <p:cNvPr id="19" name="TextBox 18"/>
          <p:cNvSpPr txBox="1"/>
          <p:nvPr/>
        </p:nvSpPr>
        <p:spPr>
          <a:xfrm>
            <a:off x="4368374" y="4185181"/>
            <a:ext cx="375150" cy="369332"/>
          </a:xfrm>
          <a:prstGeom prst="rect">
            <a:avLst/>
          </a:prstGeom>
          <a:noFill/>
        </p:spPr>
        <p:txBody>
          <a:bodyPr wrap="square" rtlCol="0">
            <a:spAutoFit/>
          </a:bodyPr>
          <a:lstStyle/>
          <a:p>
            <a:r>
              <a:rPr lang="en-US" dirty="0" smtClean="0"/>
              <a:t>D</a:t>
            </a:r>
            <a:endParaRPr lang="en-US" dirty="0"/>
          </a:p>
        </p:txBody>
      </p:sp>
    </p:spTree>
    <p:extLst>
      <p:ext uri="{BB962C8B-B14F-4D97-AF65-F5344CB8AC3E}">
        <p14:creationId xmlns:p14="http://schemas.microsoft.com/office/powerpoint/2010/main" val="4258084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54560" y="677917"/>
            <a:ext cx="375150" cy="369332"/>
          </a:xfrm>
          <a:prstGeom prst="rect">
            <a:avLst/>
          </a:prstGeom>
          <a:noFill/>
        </p:spPr>
        <p:txBody>
          <a:bodyPr wrap="square" rtlCol="0">
            <a:spAutoFit/>
          </a:bodyPr>
          <a:lstStyle/>
          <a:p>
            <a:r>
              <a:rPr lang="en-US"/>
              <a:t>A</a:t>
            </a:r>
          </a:p>
        </p:txBody>
      </p:sp>
      <p:sp>
        <p:nvSpPr>
          <p:cNvPr id="17" name="TextBox 16"/>
          <p:cNvSpPr txBox="1"/>
          <p:nvPr/>
        </p:nvSpPr>
        <p:spPr>
          <a:xfrm>
            <a:off x="4368374" y="631516"/>
            <a:ext cx="375150" cy="369332"/>
          </a:xfrm>
          <a:prstGeom prst="rect">
            <a:avLst/>
          </a:prstGeom>
          <a:noFill/>
        </p:spPr>
        <p:txBody>
          <a:bodyPr wrap="square" rtlCol="0">
            <a:spAutoFit/>
          </a:bodyPr>
          <a:lstStyle/>
          <a:p>
            <a:r>
              <a:rPr lang="en-US" smtClean="0"/>
              <a:t>B</a:t>
            </a:r>
            <a:endParaRPr lang="en-US"/>
          </a:p>
        </p:txBody>
      </p:sp>
      <p:sp>
        <p:nvSpPr>
          <p:cNvPr id="18" name="TextBox 17"/>
          <p:cNvSpPr txBox="1"/>
          <p:nvPr/>
        </p:nvSpPr>
        <p:spPr>
          <a:xfrm>
            <a:off x="854560" y="4185181"/>
            <a:ext cx="375150" cy="369332"/>
          </a:xfrm>
          <a:prstGeom prst="rect">
            <a:avLst/>
          </a:prstGeom>
          <a:noFill/>
        </p:spPr>
        <p:txBody>
          <a:bodyPr wrap="square" rtlCol="0">
            <a:spAutoFit/>
          </a:bodyPr>
          <a:lstStyle/>
          <a:p>
            <a:r>
              <a:rPr lang="en-US" dirty="0" smtClean="0"/>
              <a:t>C</a:t>
            </a:r>
            <a:endParaRPr lang="en-US" dirty="0"/>
          </a:p>
        </p:txBody>
      </p:sp>
      <p:grpSp>
        <p:nvGrpSpPr>
          <p:cNvPr id="6" name="Group 5"/>
          <p:cNvGrpSpPr/>
          <p:nvPr/>
        </p:nvGrpSpPr>
        <p:grpSpPr>
          <a:xfrm>
            <a:off x="302720" y="442328"/>
            <a:ext cx="6921621" cy="6998994"/>
            <a:chOff x="460376" y="631515"/>
            <a:chExt cx="6921621" cy="6998994"/>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377" y="631516"/>
              <a:ext cx="3445322" cy="3445322"/>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376" y="4185180"/>
              <a:ext cx="3445329" cy="3445329"/>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28326" y="4076837"/>
              <a:ext cx="3553671" cy="3553671"/>
            </a:xfrm>
            <a:prstGeom prst="rect">
              <a:avLst/>
            </a:prstGeom>
          </p:spPr>
        </p:pic>
        <p:pic>
          <p:nvPicPr>
            <p:cNvPr id="5" name="Picture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28325" y="631515"/>
              <a:ext cx="3445323" cy="3445323"/>
            </a:xfrm>
            <a:prstGeom prst="rect">
              <a:avLst/>
            </a:prstGeom>
          </p:spPr>
        </p:pic>
      </p:grpSp>
      <p:sp>
        <p:nvSpPr>
          <p:cNvPr id="19" name="TextBox 18"/>
          <p:cNvSpPr txBox="1"/>
          <p:nvPr/>
        </p:nvSpPr>
        <p:spPr>
          <a:xfrm>
            <a:off x="4368374" y="4185181"/>
            <a:ext cx="375150" cy="369332"/>
          </a:xfrm>
          <a:prstGeom prst="rect">
            <a:avLst/>
          </a:prstGeom>
          <a:noFill/>
        </p:spPr>
        <p:txBody>
          <a:bodyPr wrap="square" rtlCol="0">
            <a:spAutoFit/>
          </a:bodyPr>
          <a:lstStyle/>
          <a:p>
            <a:r>
              <a:rPr lang="en-US" dirty="0" smtClean="0"/>
              <a:t>D</a:t>
            </a:r>
            <a:endParaRPr lang="en-US" dirty="0"/>
          </a:p>
        </p:txBody>
      </p:sp>
    </p:spTree>
    <p:extLst>
      <p:ext uri="{BB962C8B-B14F-4D97-AF65-F5344CB8AC3E}">
        <p14:creationId xmlns:p14="http://schemas.microsoft.com/office/powerpoint/2010/main" val="941035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54560" y="677917"/>
            <a:ext cx="375150" cy="369332"/>
          </a:xfrm>
          <a:prstGeom prst="rect">
            <a:avLst/>
          </a:prstGeom>
          <a:noFill/>
        </p:spPr>
        <p:txBody>
          <a:bodyPr wrap="square" rtlCol="0">
            <a:spAutoFit/>
          </a:bodyPr>
          <a:lstStyle/>
          <a:p>
            <a:r>
              <a:rPr lang="en-US"/>
              <a:t>A</a:t>
            </a:r>
          </a:p>
        </p:txBody>
      </p:sp>
      <p:sp>
        <p:nvSpPr>
          <p:cNvPr id="17" name="TextBox 16"/>
          <p:cNvSpPr txBox="1"/>
          <p:nvPr/>
        </p:nvSpPr>
        <p:spPr>
          <a:xfrm>
            <a:off x="4368374" y="631516"/>
            <a:ext cx="375150" cy="369332"/>
          </a:xfrm>
          <a:prstGeom prst="rect">
            <a:avLst/>
          </a:prstGeom>
          <a:noFill/>
        </p:spPr>
        <p:txBody>
          <a:bodyPr wrap="square" rtlCol="0">
            <a:spAutoFit/>
          </a:bodyPr>
          <a:lstStyle/>
          <a:p>
            <a:r>
              <a:rPr lang="en-US" smtClean="0"/>
              <a:t>B</a:t>
            </a:r>
            <a:endParaRPr lang="en-US"/>
          </a:p>
        </p:txBody>
      </p:sp>
      <p:sp>
        <p:nvSpPr>
          <p:cNvPr id="18" name="TextBox 17"/>
          <p:cNvSpPr txBox="1"/>
          <p:nvPr/>
        </p:nvSpPr>
        <p:spPr>
          <a:xfrm>
            <a:off x="854560" y="4185181"/>
            <a:ext cx="375150" cy="369332"/>
          </a:xfrm>
          <a:prstGeom prst="rect">
            <a:avLst/>
          </a:prstGeom>
          <a:noFill/>
        </p:spPr>
        <p:txBody>
          <a:bodyPr wrap="square" rtlCol="0">
            <a:spAutoFit/>
          </a:bodyPr>
          <a:lstStyle/>
          <a:p>
            <a:r>
              <a:rPr lang="en-US" dirty="0" smtClean="0"/>
              <a:t>C</a:t>
            </a:r>
            <a:endParaRPr lang="en-US" dirty="0"/>
          </a:p>
        </p:txBody>
      </p:sp>
      <p:sp>
        <p:nvSpPr>
          <p:cNvPr id="19" name="TextBox 18"/>
          <p:cNvSpPr txBox="1"/>
          <p:nvPr/>
        </p:nvSpPr>
        <p:spPr>
          <a:xfrm>
            <a:off x="4368374" y="4185181"/>
            <a:ext cx="375150" cy="369332"/>
          </a:xfrm>
          <a:prstGeom prst="rect">
            <a:avLst/>
          </a:prstGeom>
          <a:noFill/>
        </p:spPr>
        <p:txBody>
          <a:bodyPr wrap="square" rtlCol="0">
            <a:spAutoFit/>
          </a:bodyPr>
          <a:lstStyle/>
          <a:p>
            <a:r>
              <a:rPr lang="en-US" dirty="0" smtClean="0"/>
              <a:t>D</a:t>
            </a:r>
            <a:endParaRPr lang="en-US" dirty="0"/>
          </a:p>
        </p:txBody>
      </p:sp>
      <p:grpSp>
        <p:nvGrpSpPr>
          <p:cNvPr id="5" name="Group 4"/>
          <p:cNvGrpSpPr/>
          <p:nvPr/>
        </p:nvGrpSpPr>
        <p:grpSpPr>
          <a:xfrm>
            <a:off x="699727" y="1000848"/>
            <a:ext cx="6673092" cy="6596598"/>
            <a:chOff x="857383" y="978278"/>
            <a:chExt cx="6673092" cy="6596598"/>
          </a:xfrm>
        </p:grpSpPr>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7623" y="1000848"/>
              <a:ext cx="3208708" cy="3208708"/>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01002" y="978278"/>
              <a:ext cx="3229473" cy="3229473"/>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7383" y="4371652"/>
              <a:ext cx="3288947" cy="3203224"/>
            </a:xfrm>
            <a:prstGeom prst="rect">
              <a:avLst/>
            </a:prstGeom>
          </p:spPr>
        </p:pic>
        <p:pic>
          <p:nvPicPr>
            <p:cNvPr id="20" name="Picture 1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301002" y="4369847"/>
              <a:ext cx="3205029" cy="3205029"/>
            </a:xfrm>
            <a:prstGeom prst="rect">
              <a:avLst/>
            </a:prstGeom>
          </p:spPr>
        </p:pic>
      </p:grpSp>
    </p:spTree>
    <p:extLst>
      <p:ext uri="{BB962C8B-B14F-4D97-AF65-F5344CB8AC3E}">
        <p14:creationId xmlns:p14="http://schemas.microsoft.com/office/powerpoint/2010/main" val="1411857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p:cNvSpPr txBox="1"/>
          <p:nvPr/>
        </p:nvSpPr>
        <p:spPr>
          <a:xfrm>
            <a:off x="854560" y="4443202"/>
            <a:ext cx="375150" cy="369332"/>
          </a:xfrm>
          <a:prstGeom prst="rect">
            <a:avLst/>
          </a:prstGeom>
          <a:noFill/>
        </p:spPr>
        <p:txBody>
          <a:bodyPr wrap="square" rtlCol="0">
            <a:spAutoFit/>
          </a:bodyPr>
          <a:lstStyle/>
          <a:p>
            <a:r>
              <a:rPr lang="en-US" dirty="0" smtClean="0"/>
              <a:t>C</a:t>
            </a:r>
            <a:endParaRPr lang="en-US" dirty="0"/>
          </a:p>
        </p:txBody>
      </p:sp>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2135" y="883677"/>
            <a:ext cx="3641548" cy="3676696"/>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43524" y="586042"/>
            <a:ext cx="1876147" cy="1876147"/>
          </a:xfrm>
          <a:prstGeom prst="rect">
            <a:avLst/>
          </a:prstGeom>
        </p:spPr>
      </p:pic>
      <p:pic>
        <p:nvPicPr>
          <p:cNvPr id="16" name="Picture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43524" y="2507663"/>
            <a:ext cx="1996999" cy="1996999"/>
          </a:xfrm>
          <a:prstGeom prst="rect">
            <a:avLst/>
          </a:prstGeom>
        </p:spPr>
      </p:pic>
      <p:sp>
        <p:nvSpPr>
          <p:cNvPr id="4" name="TextBox 3"/>
          <p:cNvSpPr txBox="1"/>
          <p:nvPr/>
        </p:nvSpPr>
        <p:spPr>
          <a:xfrm>
            <a:off x="854560" y="699011"/>
            <a:ext cx="375150" cy="369332"/>
          </a:xfrm>
          <a:prstGeom prst="rect">
            <a:avLst/>
          </a:prstGeom>
          <a:noFill/>
        </p:spPr>
        <p:txBody>
          <a:bodyPr wrap="square" rtlCol="0">
            <a:spAutoFit/>
          </a:bodyPr>
          <a:lstStyle/>
          <a:p>
            <a:r>
              <a:rPr lang="en-US" dirty="0"/>
              <a:t>A</a:t>
            </a:r>
          </a:p>
        </p:txBody>
      </p:sp>
      <p:sp>
        <p:nvSpPr>
          <p:cNvPr id="17" name="TextBox 16"/>
          <p:cNvSpPr txBox="1"/>
          <p:nvPr/>
        </p:nvSpPr>
        <p:spPr>
          <a:xfrm>
            <a:off x="4308533" y="683531"/>
            <a:ext cx="375150" cy="369332"/>
          </a:xfrm>
          <a:prstGeom prst="rect">
            <a:avLst/>
          </a:prstGeom>
          <a:noFill/>
        </p:spPr>
        <p:txBody>
          <a:bodyPr wrap="square" rtlCol="0">
            <a:spAutoFit/>
          </a:bodyPr>
          <a:lstStyle/>
          <a:p>
            <a:r>
              <a:rPr lang="en-US" smtClean="0"/>
              <a:t>B</a:t>
            </a:r>
            <a:endParaRPr lang="en-US"/>
          </a:p>
        </p:txBody>
      </p:sp>
      <p:pic>
        <p:nvPicPr>
          <p:cNvPr id="21" name="Picture 20"/>
          <p:cNvPicPr>
            <a:picLocks noChangeAspect="1"/>
          </p:cNvPicPr>
          <p:nvPr/>
        </p:nvPicPr>
        <p:blipFill>
          <a:blip r:embed="rId6"/>
          <a:stretch>
            <a:fillRect/>
          </a:stretch>
        </p:blipFill>
        <p:spPr>
          <a:xfrm>
            <a:off x="1250043" y="4605847"/>
            <a:ext cx="5369628" cy="3356018"/>
          </a:xfrm>
          <a:prstGeom prst="rect">
            <a:avLst/>
          </a:prstGeom>
        </p:spPr>
      </p:pic>
    </p:spTree>
    <p:extLst>
      <p:ext uri="{BB962C8B-B14F-4D97-AF65-F5344CB8AC3E}">
        <p14:creationId xmlns:p14="http://schemas.microsoft.com/office/powerpoint/2010/main" val="119310172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169</TotalTime>
  <Words>448</Words>
  <Application>Microsoft Macintosh PowerPoint</Application>
  <PresentationFormat>Custom</PresentationFormat>
  <Paragraphs>23</Paragraphs>
  <Slides>4</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Calibri</vt:lpstr>
      <vt:lpstr>Calibri Light</vt:lpstr>
      <vt:lpstr>Arial</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jl3567@cumc.columbia.edu</dc:creator>
  <cp:lastModifiedBy>Zhao Haoquan</cp:lastModifiedBy>
  <cp:revision>14</cp:revision>
  <dcterms:created xsi:type="dcterms:W3CDTF">2018-03-16T02:00:48Z</dcterms:created>
  <dcterms:modified xsi:type="dcterms:W3CDTF">2018-05-11T13:27:18Z</dcterms:modified>
</cp:coreProperties>
</file>

<file path=docProps/thumbnail.jpeg>
</file>